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44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87" r:id="rId5"/>
    <p:sldId id="279" r:id="rId6"/>
    <p:sldId id="28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2EC2A263-FF19-466D-B128-7749A6E5FFD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823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2B1261B-CD5A-40B0-AFC4-A9081154DCB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9965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5C06B5F-03A1-4DCC-A121-F13D0EB82904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723CE9C-4A99-45EB-9F87-ECC9A11AD42B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FF30DA4-1FAE-4314-AEBB-FB991641C7CD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3A7CDE2-0E69-41F6-BD3E-614F376BB454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6DD68F8-CB2B-4C9A-96FC-BA96B2A7969C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9864C31-4A85-453E-991D-BAF51D2A7BB2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30945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92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3" r:id="rId1"/>
    <p:sldLayoutId id="214748385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H085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頌讚聲音何等難得</a:t>
            </a:r>
            <a:b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HOW PLEASANT IS THE SOUND OF PRAISE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(1/6)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頌讚聲音何等難得！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How pleasant is the sound of praise,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所以應當無間時刻；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It well becomes the saints of God;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如果我們自甘緘默，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Should we refuse our songs to raise,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石頭也要說話相責。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stones might tell our shame abroad.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我們應當高聲讚美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Him Who washed us in His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那用己血買我們的；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Let us our sweetest songs prepare;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祂替我們備嘗死味，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sought us wandering far from God,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祂為我們費盡心力。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now preserves us by His care.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此世有一特別詩歌，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One string there is of sweetest tone,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惟獨蒙恩罪人會唱；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Reserved for sinners saved by grace;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此外無人懂那音樂，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sacred to one class alone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因不知其意義之綱。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touched by one peculiar race.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天使雖能歡然承認 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Though angels may with rapture see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憐憫如何由血洞曉，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How mercy flows in Jesus’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但是他們不像我們 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It is not theirs to prove, as we,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能以證明這血功效。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cleansing virtue of this flood.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天使雖能讚美拜朝，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Though angels praise the heavenly King,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說神是神，向神恭敬；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worship Him as God alone,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我們卻能歡樂唱道：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We can with exultation sing,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祂在寶座還帶人性！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“He wears our nature on the throne.”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哦，主，我們讚美那使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Lord, we adore Thy wondrous love,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祢來流血受死的愛；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Which brought Thee here to bleed and die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但願不久在天相值，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That Thou lost sinners may restore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向祢讚美，向祢敬拜。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to the Father bring them nigh.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550</TotalTime>
  <Words>392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H085  頌讚聲音何等難得 HOW PLEASANT IS THE SOUND OF PRAISE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H085 頌讚聲音何等難得HOW PLEASANT IS THE SOUND OF PRAISE</dc:title>
  <dc:subject>Hymnary 聖徒詩歌</dc:subject>
  <dc:creator>Thomas Kelly</dc:creator>
  <cp:lastModifiedBy>Timothy Liang</cp:lastModifiedBy>
  <cp:revision>64</cp:revision>
  <dcterms:created xsi:type="dcterms:W3CDTF">2001-04-19T19:07:54Z</dcterms:created>
  <dcterms:modified xsi:type="dcterms:W3CDTF">2017-08-01T21:40:42Z</dcterms:modified>
</cp:coreProperties>
</file>